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0" y="1322450"/>
            <a:ext cx="4968300" cy="17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Time.</a:t>
            </a:r>
            <a:br>
              <a:rPr lang="en"/>
            </a:br>
            <a:r>
              <a:rPr lang="en"/>
              <a:t>Threat Intelligence</a:t>
            </a:r>
            <a:br>
              <a:rPr lang="en"/>
            </a:br>
            <a:r>
              <a:rPr b="0" lang="en" sz="3000"/>
              <a:t>01</a:t>
            </a:r>
            <a:endParaRPr sz="4800"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4">
            <a:alphaModFix/>
          </a:blip>
          <a:srcRect b="0" l="18423" r="13990" t="0"/>
          <a:stretch/>
        </p:blipFill>
        <p:spPr>
          <a:xfrm>
            <a:off x="5155625" y="1565100"/>
            <a:ext cx="3520551" cy="22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5">
            <a:alphaModFix/>
          </a:blip>
          <a:srcRect b="0" l="22676" r="22681" t="0"/>
          <a:stretch/>
        </p:blipFill>
        <p:spPr>
          <a:xfrm>
            <a:off x="7256713" y="3318413"/>
            <a:ext cx="872700" cy="182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6">
            <a:alphaModFix/>
          </a:blip>
          <a:srcRect b="-26854" l="20860" r="-20859" t="5066"/>
          <a:stretch/>
        </p:blipFill>
        <p:spPr>
          <a:xfrm>
            <a:off x="8243075" y="2767450"/>
            <a:ext cx="1071875" cy="226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40" name="Google Shape;14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1525" y="3110027"/>
            <a:ext cx="923075" cy="20621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descr="Portrait-oriented black smaptphone" id="141" name="Google Shape;141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13486" y="2658950"/>
            <a:ext cx="923116" cy="20621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id="142" name="Google Shape;142;p17"/>
          <p:cNvPicPr preferRelativeResize="0"/>
          <p:nvPr/>
        </p:nvPicPr>
        <p:blipFill rotWithShape="1">
          <a:blip r:embed="rId8">
            <a:alphaModFix/>
          </a:blip>
          <a:srcRect b="0" l="18927" r="21552" t="0"/>
          <a:stretch/>
        </p:blipFill>
        <p:spPr>
          <a:xfrm>
            <a:off x="8478537" y="3270320"/>
            <a:ext cx="423402" cy="83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type="title"/>
          </p:nvPr>
        </p:nvSpPr>
        <p:spPr>
          <a:xfrm>
            <a:off x="650525" y="1204075"/>
            <a:ext cx="33708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&amp; Project overview</a:t>
            </a:r>
            <a:endParaRPr/>
          </a:p>
        </p:txBody>
      </p:sp>
      <p:sp>
        <p:nvSpPr>
          <p:cNvPr id="148" name="Google Shape;148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Aggregate asset &amp; vulnerability data</a:t>
            </a:r>
            <a:b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Provide actionable risk insights</a:t>
            </a:r>
            <a:b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Enable continuous monitoring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302500" y="1322450"/>
            <a:ext cx="81153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&amp; Technologies Used</a:t>
            </a:r>
            <a:endParaRPr/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8" y="2216150"/>
            <a:ext cx="4015375" cy="20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/>
        </p:nvSpPr>
        <p:spPr>
          <a:xfrm>
            <a:off x="4757625" y="2239550"/>
            <a:ext cx="41325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Front-end:</a:t>
            </a: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Next.js, Tailwind CSS, shadcn/ui, Recharts</a:t>
            </a:r>
            <a:b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Back-end:</a:t>
            </a: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Next.js API routes, Node.js, PostgreSQL, Firebase</a:t>
            </a:r>
            <a:b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DevOps/Security:</a:t>
            </a: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Kali Linux, gsad,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724950" y="381425"/>
            <a:ext cx="33009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</a:t>
            </a:r>
            <a:r>
              <a:rPr lang="en"/>
              <a:t>Demo</a:t>
            </a:r>
            <a:endParaRPr b="0" sz="3000"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3">
            <a:alphaModFix/>
          </a:blip>
          <a:srcRect b="0" l="0" r="0" t="15067"/>
          <a:stretch/>
        </p:blipFill>
        <p:spPr>
          <a:xfrm>
            <a:off x="362319" y="1381933"/>
            <a:ext cx="3781901" cy="1706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 rotWithShape="1">
          <a:blip r:embed="rId4">
            <a:alphaModFix/>
          </a:blip>
          <a:srcRect b="0" l="0" r="0" t="15411"/>
          <a:stretch/>
        </p:blipFill>
        <p:spPr>
          <a:xfrm>
            <a:off x="354594" y="3303012"/>
            <a:ext cx="3797357" cy="17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5">
            <a:alphaModFix/>
          </a:blip>
          <a:srcRect b="0" l="0" r="0" t="14566"/>
          <a:stretch/>
        </p:blipFill>
        <p:spPr>
          <a:xfrm>
            <a:off x="4694975" y="296850"/>
            <a:ext cx="4299250" cy="2124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6">
            <a:alphaModFix/>
          </a:blip>
          <a:srcRect b="0" l="0" r="0" t="14368"/>
          <a:stretch/>
        </p:blipFill>
        <p:spPr>
          <a:xfrm>
            <a:off x="4694963" y="2738925"/>
            <a:ext cx="4299254" cy="195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/>
        </p:nvSpPr>
        <p:spPr>
          <a:xfrm>
            <a:off x="4640375" y="0"/>
            <a:ext cx="4503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Implemented defense-in-depth: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Network segmentation and VLAN configuration in Cisco Packet Tracer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DMZ setup and firewall rules on perimeter routers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Deployed Greenbone Security Assistant (gsad) for automated vulnerability scanning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 txBox="1"/>
          <p:nvPr>
            <p:ph type="title"/>
          </p:nvPr>
        </p:nvSpPr>
        <p:spPr>
          <a:xfrm>
            <a:off x="150750" y="1314600"/>
            <a:ext cx="4216800" cy="19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Features &amp; Risk Management 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724950" y="3313925"/>
            <a:ext cx="3068400" cy="1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Defined a threat model and classified assets by type (Hardware, Software, Data, People, Processes) to focus protection efforts</a:t>
            </a:r>
            <a:r>
              <a:rPr lang="en" sz="1300"/>
              <a:t>.</a:t>
            </a:r>
            <a:endParaRPr sz="1300"/>
          </a:p>
        </p:txBody>
      </p:sp>
      <p:sp>
        <p:nvSpPr>
          <p:cNvPr id="172" name="Google Shape;172;p21"/>
          <p:cNvSpPr txBox="1"/>
          <p:nvPr/>
        </p:nvSpPr>
        <p:spPr>
          <a:xfrm>
            <a:off x="4606325" y="2571750"/>
            <a:ext cx="4572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Automated scheduled scans (via systemd timers) feeding results into PostgreSQL (tva_mapping)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Built a risk-scoring algorithm in SQL/Node.js to quantify severity levels (High/Medium/Low)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Integrated real-time alerting in the Next.js dashboard—red/yellow/green indicators based on hasNewMessage-style flags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454350" y="1274675"/>
            <a:ext cx="38421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&amp; Evaluation Metrics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03</a:t>
            </a:r>
            <a:endParaRPr sz="3000"/>
          </a:p>
        </p:txBody>
      </p:sp>
      <p:sp>
        <p:nvSpPr>
          <p:cNvPr id="178" name="Google Shape;178;p22"/>
          <p:cNvSpPr txBox="1"/>
          <p:nvPr/>
        </p:nvSpPr>
        <p:spPr>
          <a:xfrm>
            <a:off x="4572000" y="0"/>
            <a:ext cx="4572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&amp; Evaluation 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Established coverage metrics: weekly scan percentage of total assets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Measured detection latency: time from vulnerability discovery to dashboard update (using timestamps and log analyses)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Tracked false-positive rates by deduplicating noisy GSAD findings in a nightly cleanup job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 txBox="1"/>
          <p:nvPr/>
        </p:nvSpPr>
        <p:spPr>
          <a:xfrm>
            <a:off x="4572000" y="2571750"/>
            <a:ext cx="4572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Conducted load testing on API routes with Artillery to ensure sub-200 ms response times under 100 concurrent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Wrote unit &amp; integration tests (Jest + React Testing Library) for both Next.js API endpoints and React components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Monitored performance metrics in console logs and lightweight Prometheus/Grafana setup for key endpoints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727650" y="1815100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Data inconsistency across scan formats → wrote an ETL script in Node.js to normalize fields before insertion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Real-time updates causing UI jank → switched from naive setInterval polling to SWR with incremental stale-while-revalidate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API auth failures in Next.js export mode → adjusted dynamic = "force-static" and revalidate settings in next.config.ts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Chart rendering slowness with large datasets → implemented virtualization and memoization in Recharts components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Responsive layout issues on Android Expo build → constrained Video layer’s z-index and set overflow: hidden on parent view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729450" y="115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509650" y="43935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Improvements:</a:t>
            </a:r>
            <a:endParaRPr b="0"/>
          </a:p>
        </p:txBody>
      </p:sp>
      <p:sp>
        <p:nvSpPr>
          <p:cNvPr id="191" name="Google Shape;191;p24"/>
          <p:cNvSpPr txBox="1"/>
          <p:nvPr>
            <p:ph type="title"/>
          </p:nvPr>
        </p:nvSpPr>
        <p:spPr>
          <a:xfrm>
            <a:off x="637500" y="1245350"/>
            <a:ext cx="7869000" cy="3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latin typeface="Lato"/>
                <a:ea typeface="Lato"/>
                <a:cs typeface="Lato"/>
                <a:sym typeface="Lato"/>
              </a:rPr>
              <a:t>Automated remediation: integrate with a ticketing/orchestration tool (e.g., Jira or Ansible) to auto-open fix tickets for critical findings</a:t>
            </a:r>
            <a:endParaRPr b="0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latin typeface="Lato"/>
                <a:ea typeface="Lato"/>
                <a:cs typeface="Lato"/>
                <a:sym typeface="Lato"/>
              </a:rPr>
              <a:t>Machine-learning risk prediction: leverage historical scan data to forecast emerging high-risk assets</a:t>
            </a:r>
            <a:endParaRPr b="0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latin typeface="Lato"/>
                <a:ea typeface="Lato"/>
                <a:cs typeface="Lato"/>
                <a:sym typeface="Lato"/>
              </a:rPr>
              <a:t>Role-based access control: add RBAC to the dashboard for multi-user environments with audit logging</a:t>
            </a:r>
            <a:endParaRPr b="0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latin typeface="Lato"/>
                <a:ea typeface="Lato"/>
                <a:cs typeface="Lato"/>
                <a:sym typeface="Lato"/>
              </a:rPr>
              <a:t>SIEM integration: forward key events and alerts to a centralized SIEM (e.g., Splunk or ELK) for long-term correlation</a:t>
            </a:r>
            <a:endParaRPr b="0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latin typeface="Lato"/>
                <a:ea typeface="Lato"/>
                <a:cs typeface="Lato"/>
                <a:sym typeface="Lato"/>
              </a:rPr>
              <a:t>User-customizable dashboards: allow filtering, custom KPIs, and saved views per stakeholder preferences</a:t>
            </a:r>
            <a:endParaRPr b="0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next?</a:t>
            </a:r>
            <a:endParaRPr sz="3000"/>
          </a:p>
        </p:txBody>
      </p:sp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Present the timeline.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Solicit comments on these slides or reviews on these wireframes in the Balsamiq add-on.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➔"/>
            </a:pPr>
            <a:r>
              <a:rPr lang="en" sz="1400"/>
              <a:t>User testing plan.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